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7"/>
  </p:notesMasterIdLst>
  <p:sldIdLst>
    <p:sldId id="256" r:id="rId2"/>
    <p:sldId id="406" r:id="rId3"/>
    <p:sldId id="417" r:id="rId4"/>
    <p:sldId id="416" r:id="rId5"/>
    <p:sldId id="418" r:id="rId6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267" autoAdjust="0"/>
  </p:normalViewPr>
  <p:slideViewPr>
    <p:cSldViewPr snapToGrid="0">
      <p:cViewPr>
        <p:scale>
          <a:sx n="70" d="100"/>
          <a:sy n="70" d="100"/>
        </p:scale>
        <p:origin x="-2208" y="-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8EF4A0-7CC0-414A-9101-0F3CCECE94CF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88EBE9-B9DA-4747-84A3-26DDDAB5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50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9797-BEFB-4729-9DDB-BB7878BDDC7D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E15E-7705-4677-8516-EE69FBEB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B289-7F53-49D8-BF9D-ED2405C636CC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AAB-5166-4BD0-B186-CAF87A65A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A866-BD1D-49C1-93D3-32F449C8BA86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AF6-E991-4582-9E9C-76CE6E4F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C24C-F353-4669-AE3B-92AABE99D7B3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086A-82BB-4B74-A6DE-A7484D81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056F-4C55-4CC6-BB0D-7F71359503F7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C065-8675-43A9-8403-1D180F7F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B693-4D01-4B97-88FA-82F5B7137DB3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9C5D-B35E-4AF7-BC8B-B8C56E0F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3A13-24D0-4546-B513-33F7D10DA5D4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6021-E953-452C-90D2-59FDC13F5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8696-5492-4089-8992-9FDEFDD26C23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9818-009A-41F9-ABC7-D6FF6127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22AD-9AD0-4B5E-BD60-A8DE900184CA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EE3F-5E79-4663-8380-79175E10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E27B-E4F2-451A-832A-1A7410E6F68E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70F0-2A15-47E1-A743-5D22671A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5F1B-1381-461C-980C-3EC47C012738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1F9D-AE42-4731-B84B-40719DB2C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5353-B2BA-4831-8B25-ED910C39F640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D1CA-F5D4-476D-9A1D-A6013E91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9591-3F7A-4732-890F-B44059BD7F79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5C-525F-4959-BF5C-FF437D6D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D681-CD08-47F3-BE84-DAA4C62AE75F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5B0B-1AE8-4827-B12E-59065F69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B0DA-A344-46DE-9478-FF7AF7A3A35A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0CE4-8654-4196-83F1-0E08A81E9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C79A-E884-460C-931D-D32901A807EF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8814-7AF4-45DB-A135-E560130B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DD6D-90C5-440E-9A79-3D21C975692B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1942-B9F8-4413-8B31-85A053BC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108DFA-35F5-4813-BD06-FF6430DFDBF8}" type="datetime1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85A2497-AD83-427C-9B20-72BC8D0D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58" r:id="rId12"/>
    <p:sldLayoutId id="2147483846" r:id="rId13"/>
    <p:sldLayoutId id="2147483859" r:id="rId14"/>
    <p:sldLayoutId id="2147483845" r:id="rId15"/>
    <p:sldLayoutId id="2147483844" r:id="rId16"/>
    <p:sldLayoutId id="2147483843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1145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1.ppt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ru-RU" smtClean="0">
              <a:solidFill>
                <a:srgbClr val="68370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4157" y="228903"/>
            <a:ext cx="11328400" cy="60734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95250"/>
            <a:ext cx="263683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2280" y="1977081"/>
            <a:ext cx="9794789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 готовности Минской областной организации </a:t>
            </a: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ОСВОД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 </a:t>
            </a: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купальному сезону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1730038" y="0"/>
            <a:ext cx="4619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15913" y="3983038"/>
            <a:ext cx="483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11533188" y="107950"/>
            <a:ext cx="658812" cy="625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1617" name="Group 113"/>
          <p:cNvGraphicFramePr>
            <a:graphicFrameLocks noGrp="1"/>
          </p:cNvGraphicFramePr>
          <p:nvPr/>
        </p:nvGraphicFramePr>
        <p:xfrm>
          <a:off x="1303338" y="150813"/>
          <a:ext cx="9732962" cy="6391279"/>
        </p:xfrm>
        <a:graphic>
          <a:graphicData uri="http://schemas.openxmlformats.org/drawingml/2006/table">
            <a:tbl>
              <a:tblPr/>
              <a:tblGrid>
                <a:gridCol w="4489450"/>
                <a:gridCol w="2592387"/>
                <a:gridCol w="2651125"/>
              </a:tblGrid>
              <a:tr h="5095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ОБСЛЕДОВАННЫХ МЕСТ ОТДЫХА У ВОДЫ ПРИ ПОДГОТОВКЕ  К КУПАЛЬНОМУ СЕЗОНУ 2020 г.</a:t>
                      </a:r>
                    </a:p>
                  </a:txBody>
                  <a:tcPr marL="8265" marR="8265" marT="826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Район (город)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мест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Обследовано акваторий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БЕРЕЗИНСКИЙ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БОРИСОВСКИЙ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ВИЛЕЙСКИЙ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ВОЛОЖИНСКИЙ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ДЗЕРЖИНСКИЙ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КЛЕЦКИЙ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КОПЫЛЬСКИЙ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КРУПСКИЙ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10  (-1)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ЛОГОЙСКИЙ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ЛЮБАНСКИЙ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3   (-1)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МОЛОДЕЧНЕНСКИЙ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МЯДЕЛЬСКИЙ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НЕСВИЖСКИЙ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ПУХОВИЧСКИЙ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СЛУЦКИЙ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СМОЛЕВИЧСКИЙ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2  (-1)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СОЛИГОРСКИЙ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СТАРОДОРОЖСКИЙ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СТОЛБЦОВСКИЙ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УЗДЕНСКИЙ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ЧЕРВЕНСКИЙ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(-1)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ЖОДИНО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МИНСКАЯ ОБЛАСТЬ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  (-4)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23675" y="0"/>
            <a:ext cx="568325" cy="7254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3" y="127000"/>
          <a:ext cx="11508260" cy="6488437"/>
        </p:xfrm>
        <a:graphic>
          <a:graphicData uri="http://schemas.openxmlformats.org/drawingml/2006/table">
            <a:tbl>
              <a:tblPr/>
              <a:tblGrid>
                <a:gridCol w="616742"/>
                <a:gridCol w="5245807"/>
                <a:gridCol w="3336471"/>
                <a:gridCol w="2309240"/>
              </a:tblGrid>
              <a:tr h="36087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Закрепление за структурами ОСВОД оздоровительных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спортивно-оздоровительных 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лагерей 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Минской области </a:t>
                      </a:r>
                    </a:p>
                  </a:txBody>
                  <a:tcPr marL="3824" marR="3824" marT="3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лагеря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Месторасположение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ОСВОД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"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Папарать-кветка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Косовка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сп.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Спортивная,50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.Образовательно-оздоровительный лагерь «Чайка»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аг.Старо-Борисов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Лагерная, д.1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станйия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танак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Белино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стта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«Лесная сказка»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Глинное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ГУО"Детский оздоровительный лагерь «Дружба»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пос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Энергетиков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сп.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«Нача»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Голынка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Крупский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Селявский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Оресса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район,п.о.д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Редковичи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Шипиловичи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«Лесной городок»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Доманово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Молодечненский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оздоровительный лагерь «Иволга»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Плёсы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«Лесная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сказка»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Талька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«Зорька»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Воробьёво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«Зенитчик»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Мащицы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Журавушка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Осово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Школьная,д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«Родничок»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р-н,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Буденичи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«Неман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«Вереск»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Чернова, ул.Щорса,1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«Богатырь»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«Салют»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Летний оздоровительный лагерь «Строитель»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им. Е.М. Чайки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«Дубрава»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Яцковичи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Спортивно-оздоровительный лагерь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«Ждановичи»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(ФПБ)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Ждановичи-1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Заславский сп.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1014075" y="1165225"/>
            <a:ext cx="0" cy="2508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115888"/>
          <a:ext cx="12255500" cy="689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4" imgW="4475812" imgH="2516294" progId="PowerPoint.Show.12">
                  <p:embed/>
                </p:oleObj>
              </mc:Choice>
              <mc:Fallback>
                <p:oleObj name="Презентация" r:id="rId4" imgW="4475812" imgH="2516294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888"/>
                        <a:ext cx="12255500" cy="689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7604125" y="5453063"/>
            <a:ext cx="0" cy="720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128125" y="5461000"/>
            <a:ext cx="7938" cy="404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788775" y="5445125"/>
            <a:ext cx="0" cy="428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04125" y="5816600"/>
            <a:ext cx="163513" cy="7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604125" y="6170613"/>
            <a:ext cx="1730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136063" y="5857875"/>
            <a:ext cx="139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623675" y="5881688"/>
            <a:ext cx="165100" cy="7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39550" y="0"/>
            <a:ext cx="552450" cy="7334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7838" y="230188"/>
          <a:ext cx="11228171" cy="646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80"/>
                <a:gridCol w="2982868"/>
                <a:gridCol w="1858363"/>
                <a:gridCol w="1943230"/>
                <a:gridCol w="1988161"/>
                <a:gridCol w="1598769"/>
              </a:tblGrid>
              <a:tr h="416018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Доукомплектование  структур ОСВОД спасательным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снаряжением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снаряжения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Спасательные станции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Спасательные посты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МПГ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Аэролодка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«Пиранья-4»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5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Подвесной лодочный мотор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Лодка ПВХ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Лодка гребная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5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Кислородный ингалятор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Дорожка спасательная пневматическая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Декомпрессиметр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Радиостанция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Бинокль 10х50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Маска водолазная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Ласты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3848</TotalTime>
  <Words>650</Words>
  <Application>Microsoft Office PowerPoint</Application>
  <PresentationFormat>Произвольный</PresentationFormat>
  <Paragraphs>245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Сектор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Казимирский Евгений Владимирович</cp:lastModifiedBy>
  <cp:revision>257</cp:revision>
  <cp:lastPrinted>2017-06-09T14:56:28Z</cp:lastPrinted>
  <dcterms:created xsi:type="dcterms:W3CDTF">2017-06-02T11:03:18Z</dcterms:created>
  <dcterms:modified xsi:type="dcterms:W3CDTF">2022-09-22T07:19:10Z</dcterms:modified>
</cp:coreProperties>
</file>