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A2307-1277-44F5-B736-A314B2FC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823067-8DC4-717E-BD48-299A66E1C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7BE4-ACCA-4800-8E74-85AA7B500568}" type="datetimeFigureOut">
              <a:rPr lang="ru-RU" smtClean="0"/>
              <a:t>вт 16.05.23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FBE89A-0F02-184B-FD3F-D54C82D0C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53310A-1810-70AE-EE1A-1A4967EF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D348-F2A7-486A-ADF7-4B9FE5DA0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3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3171A-2AED-7CD5-7C65-EF67CC4A0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EADB17-9895-2DD9-CB4C-489E24EE8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E6F9A-E7B6-11A6-CAE3-613C1F4F4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7BE4-ACCA-4800-8E74-85AA7B500568}" type="datetimeFigureOut">
              <a:rPr lang="ru-RU" smtClean="0"/>
              <a:t>вт 16.05.23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44362A-C031-BF50-A347-65D489122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F837F-0A17-AD82-BBAA-881CC4EF0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4D348-F2A7-486A-ADF7-4B9FE5DA0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62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E614285-23D3-4B7B-D0E1-8E3FC2D49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>
                <a:solidFill>
                  <a:srgbClr val="FD8201"/>
                </a:solidFill>
                <a:latin typeface="A.C.M.E" panose="02000400000000000000" pitchFamily="2" charset="0"/>
              </a:rPr>
              <a:t>Летняя</a:t>
            </a:r>
            <a:r>
              <a:rPr lang="ru-RU" sz="4400">
                <a:solidFill>
                  <a:srgbClr val="7E8913"/>
                </a:solidFill>
                <a:latin typeface="A.C.M.E" panose="02000400000000000000" pitchFamily="2" charset="0"/>
              </a:rPr>
              <a:t> оздоровительная </a:t>
            </a:r>
            <a:r>
              <a:rPr lang="ru-RU" sz="4400">
                <a:solidFill>
                  <a:srgbClr val="13AEA4"/>
                </a:solidFill>
                <a:latin typeface="A.C.M.E" panose="02000400000000000000" pitchFamily="2" charset="0"/>
              </a:rPr>
              <a:t>кампания</a:t>
            </a:r>
            <a:endParaRPr lang="ru-RU" sz="4400" dirty="0">
              <a:solidFill>
                <a:srgbClr val="E4130E"/>
              </a:solidFill>
              <a:latin typeface="Blogger Sans Medium" panose="02000506030000020004" pitchFamily="50" charset="0"/>
              <a:ea typeface="Blogger Sans Medium" panose="02000506030000020004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7395AA-AEE1-14C1-1415-733F855FC4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2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4E08EC1-4A01-7658-D0DC-DF194B45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7080C8-AE20-9A0E-99D6-3EAD80DEB3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02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071AB3B-1804-21F5-4CBE-951E94DB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925842-75F6-E4E6-D5A6-1A44662EFA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70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C82F8F5-5C11-13E9-E04D-B214C43F7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66C66F-2DFF-B49C-B9EF-3EF2F6B928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9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D4C1C98-2BF0-EF81-D5ED-4491F2671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E4130E"/>
                </a:solidFill>
                <a:latin typeface="Bahnschrift SemiBold SemiConden" panose="020B0502040204020203" pitchFamily="34" charset="0"/>
              </a:rPr>
              <a:t>ЛАГЕРЯ</a:t>
            </a:r>
            <a:endParaRPr lang="ru-RU" dirty="0">
              <a:solidFill>
                <a:srgbClr val="E4130E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D64955-86D8-DE81-CE96-1023EB4719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6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C7A70C0-7EDC-8A91-28D0-39615D17C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>
                <a:solidFill>
                  <a:srgbClr val="7E8913"/>
                </a:solidFill>
                <a:latin typeface="Bahnschrift Condensed" panose="020B0502040204020203" pitchFamily="34" charset="0"/>
              </a:rPr>
              <a:t>Схема получения путевок в лагерь</a:t>
            </a:r>
            <a:endParaRPr lang="ru-RU" dirty="0">
              <a:solidFill>
                <a:srgbClr val="7E8913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341475-0863-DEEF-A9FC-5FA9BDC957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220A220-5FFF-29B1-EB04-334EDA195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>
                <a:solidFill>
                  <a:srgbClr val="7E8913"/>
                </a:solidFill>
                <a:latin typeface="Bahnschrift Condensed" panose="020B0502040204020203" pitchFamily="34" charset="0"/>
              </a:rPr>
              <a:t>Схема получения путевок в лагерь</a:t>
            </a:r>
            <a:endParaRPr lang="ru-RU" dirty="0">
              <a:solidFill>
                <a:srgbClr val="7E8913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875260-263E-037A-55D7-03A00E055A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5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413228B-42A3-2686-3303-9880CF302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>
                <a:solidFill>
                  <a:srgbClr val="7E8913"/>
                </a:solidFill>
                <a:latin typeface="Bahnschrift Condensed" panose="020B0502040204020203" pitchFamily="34" charset="0"/>
              </a:rPr>
              <a:t>Схема получения путевок в лагерь</a:t>
            </a:r>
            <a:endParaRPr lang="ru-RU" dirty="0">
              <a:solidFill>
                <a:srgbClr val="7E8913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39FE04-9688-3B1F-CB77-B1B7576966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4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A79B9FB-BAEA-F43B-7FD9-E282F4949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>
                <a:solidFill>
                  <a:srgbClr val="7E8913"/>
                </a:solidFill>
                <a:latin typeface="Bahnschrift Condensed" panose="020B0502040204020203" pitchFamily="34" charset="0"/>
              </a:rPr>
              <a:t>Схема получения путевок в лагерь</a:t>
            </a:r>
            <a:endParaRPr lang="ru-RU" dirty="0">
              <a:solidFill>
                <a:srgbClr val="7E8913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75131B-4AF9-106F-BBCA-93BEA6EAD2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6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54C7CB7-D2D1-E37C-055D-7D8F8F44A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600">
                <a:solidFill>
                  <a:srgbClr val="A5080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АЛГОРИТМ ПОЛУЧЕНИЯ ПУТЕВКИ В ЛАГЕРЬ</a:t>
            </a:r>
            <a:br>
              <a:rPr lang="ru-RU" sz="1600">
                <a:solidFill>
                  <a:srgbClr val="A5080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</a:br>
            <a:r>
              <a:rPr lang="ru-RU" sz="1600">
                <a:solidFill>
                  <a:srgbClr val="A5080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С КРУГЛОСУТОЧНЫМ ПРЕБЫВАНИЯ </a:t>
            </a:r>
            <a:br>
              <a:rPr lang="ru-RU" sz="1600">
                <a:solidFill>
                  <a:srgbClr val="A5080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</a:br>
            <a:r>
              <a:rPr lang="ru-RU" sz="1600">
                <a:solidFill>
                  <a:srgbClr val="A5080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ЧЕРЕЗ КОМИСИИ ПО ОЗДОРОВЛЕНИЮ</a:t>
            </a:r>
            <a:endParaRPr lang="ru-RU" sz="1600" dirty="0">
              <a:solidFill>
                <a:srgbClr val="A50801"/>
              </a:solidFill>
              <a:latin typeface="Blogger Sans Medium" panose="02000506030000020004" pitchFamily="50" charset="0"/>
              <a:ea typeface="Blogger Sans Medium" panose="02000506030000020004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A0AE5A-8D8D-A160-DD7D-3ACA0D906F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99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5C7D9C4-3CC5-EFC0-327E-41AA0C868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1 раз</a:t>
            </a:r>
            <a:endParaRPr lang="ru-RU" sz="2400" dirty="0">
              <a:solidFill>
                <a:schemeClr val="bg1"/>
              </a:solidFill>
              <a:latin typeface="Blogger Sans Medium" panose="02000506030000020004" pitchFamily="50" charset="0"/>
              <a:ea typeface="Blogger Sans Medium" panose="02000506030000020004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E2A00B-B2E6-7486-A321-6DAB60DC35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9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35F7057-5450-E47F-CE34-AB115FF5E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образец справки</a:t>
            </a:r>
            <a:endParaRPr lang="ru-RU" dirty="0">
              <a:solidFill>
                <a:schemeClr val="bg1"/>
              </a:solidFill>
              <a:latin typeface="Blogger Sans Medium" panose="02000506030000020004" pitchFamily="50" charset="0"/>
              <a:ea typeface="Blogger Sans Medium" panose="02000506030000020004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1FDBE4-4C5F-6FAA-779F-1FE03C9826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94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Широкоэкранный</PresentationFormat>
  <Paragraphs>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A.C.M.E</vt:lpstr>
      <vt:lpstr>Arial</vt:lpstr>
      <vt:lpstr>Bahnschrift Condensed</vt:lpstr>
      <vt:lpstr>Bahnschrift SemiBold SemiConden</vt:lpstr>
      <vt:lpstr>Blogger Sans Medium</vt:lpstr>
      <vt:lpstr>Calibri</vt:lpstr>
      <vt:lpstr>Calibri Light</vt:lpstr>
      <vt:lpstr>Тема Office</vt:lpstr>
      <vt:lpstr>Летняя оздоровительная кампания</vt:lpstr>
      <vt:lpstr>ЛАГЕРЯ</vt:lpstr>
      <vt:lpstr>Схема получения путевок в лагерь</vt:lpstr>
      <vt:lpstr>Схема получения путевок в лагерь</vt:lpstr>
      <vt:lpstr>Схема получения путевок в лагерь</vt:lpstr>
      <vt:lpstr>Схема получения путевок в лагерь</vt:lpstr>
      <vt:lpstr>АЛГОРИТМ ПОЛУЧЕНИЯ ПУТЕВКИ В ЛАГЕРЬ С КРУГЛОСУТОЧНЫМ ПРЕБЫВАНИЯ  ЧЕРЕЗ КОМИСИИ ПО ОЗДОРОВЛЕНИЮ</vt:lpstr>
      <vt:lpstr>1 раз</vt:lpstr>
      <vt:lpstr>образец справки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Летняя оздоровительная кампания</dc:title>
  <dc:creator>nastassiaborodina@gmail.com</dc:creator>
  <cp:lastModifiedBy>nastassiaborodina@gmail.com</cp:lastModifiedBy>
  <cp:revision>1</cp:revision>
  <dcterms:created xsi:type="dcterms:W3CDTF">2023-05-16T17:28:19Z</dcterms:created>
  <dcterms:modified xsi:type="dcterms:W3CDTF">2023-05-16T17:28:19Z</dcterms:modified>
</cp:coreProperties>
</file>