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8" r:id="rId25"/>
    <p:sldId id="281" r:id="rId26"/>
    <p:sldId id="282" r:id="rId27"/>
    <p:sldId id="283" r:id="rId28"/>
    <p:sldId id="287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 autoAdjust="0"/>
    <p:restoredTop sz="94660"/>
  </p:normalViewPr>
  <p:slideViewPr>
    <p:cSldViewPr>
      <p:cViewPr varScale="1">
        <p:scale>
          <a:sx n="115" d="100"/>
          <a:sy n="115" d="100"/>
        </p:scale>
        <p:origin x="13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8318F8A-8690-4F7D-A63E-26C35FFCB96E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3DB8C88-0156-4BE1-9AD2-DBEC521DFD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622232" cy="172744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+mn-lt"/>
              </a:rPr>
              <a:t>ВОИНСКИЕ ЗАХОРОНЕНИЯ,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ПАМЯТНЫЕ МЕСТА 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НЕСВИЖСКИЙ РАЙОН</a:t>
            </a:r>
            <a:endParaRPr lang="ru-RU" sz="3200" dirty="0"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8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Козловский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5229200"/>
            <a:ext cx="7776864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«НОВАЯ ЖИЗНЬ», Козловский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Оношковский</a:t>
            </a:r>
            <a:r>
              <a:rPr lang="ru-RU" sz="1400" dirty="0" smtClean="0">
                <a:latin typeface="+mn-lt"/>
              </a:rPr>
              <a:t>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11560" y="1131640"/>
            <a:ext cx="4032448" cy="929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Могила рядового </a:t>
            </a:r>
            <a:r>
              <a:rPr lang="ru-RU" sz="1700" dirty="0" err="1" smtClean="0"/>
              <a:t>А.К.Молотова</a:t>
            </a:r>
            <a:endParaRPr lang="ru-RU" sz="1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57376"/>
            <a:ext cx="2219724" cy="39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Ланский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«Лань-Несвиж»,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СДК,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230194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партизан Жук Петра и </a:t>
            </a:r>
            <a:r>
              <a:rPr lang="ru-RU" sz="1700" dirty="0" err="1" smtClean="0"/>
              <a:t>Мелании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88024" y="501317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«Лань-Несвиж»,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УПК д/с-СШ»,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b="36222"/>
          <a:stretch/>
        </p:blipFill>
        <p:spPr>
          <a:xfrm>
            <a:off x="709525" y="2116047"/>
            <a:ext cx="3692146" cy="31683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31" y="2107782"/>
            <a:ext cx="2431064" cy="32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советских воинов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Ланский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«Лань-Несвиж»,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СДК,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13164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советских воинов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22296" y="4941168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«Лань-Несвиж»,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УПК д/с-СШ»,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69806" y="1874049"/>
            <a:ext cx="2623714" cy="3498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48" y="1900872"/>
            <a:ext cx="2583009" cy="344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Ф. </a:t>
            </a:r>
            <a:r>
              <a:rPr lang="ru-RU" sz="1700" dirty="0" err="1" smtClean="0"/>
              <a:t>Бобенкова</a:t>
            </a:r>
            <a:r>
              <a:rPr lang="ru-RU" sz="1700" dirty="0" smtClean="0"/>
              <a:t> и  Г. Горских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Ланский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ЗАО «1 Мая»,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</a:t>
            </a:r>
            <a:r>
              <a:rPr lang="ru-RU" sz="1400" dirty="0" err="1" smtClean="0">
                <a:latin typeface="+mn-lt"/>
              </a:rPr>
              <a:t>Леоновичский</a:t>
            </a:r>
            <a:r>
              <a:rPr lang="ru-RU" sz="1400" dirty="0" smtClean="0">
                <a:latin typeface="+mn-lt"/>
              </a:rPr>
              <a:t> СДК,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003012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советских воинов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12016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ЗАО «1 Мая»,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Солтановщинский</a:t>
            </a:r>
            <a:r>
              <a:rPr lang="ru-RU" sz="1400" dirty="0" smtClean="0">
                <a:latin typeface="+mn-lt"/>
              </a:rPr>
              <a:t> УПК д/с-СШ»,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92" y="1791476"/>
            <a:ext cx="2706792" cy="3594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44" y="1819355"/>
            <a:ext cx="2655332" cy="35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03012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Ланский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003012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336" y="511373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ЗАО «1 Мая»,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Солтановщинский</a:t>
            </a:r>
            <a:r>
              <a:rPr lang="ru-RU" sz="1400" dirty="0" smtClean="0">
                <a:latin typeface="+mn-lt"/>
              </a:rPr>
              <a:t> УПК д/с-СШ»,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01580" y="511373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ЗАО «1 Мая», </a:t>
            </a:r>
            <a:r>
              <a:rPr lang="ru-RU" sz="1400" dirty="0" err="1" smtClean="0">
                <a:latin typeface="+mn-lt"/>
              </a:rPr>
              <a:t>Ланский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Солтановщинский</a:t>
            </a:r>
            <a:r>
              <a:rPr lang="ru-RU" sz="1400" dirty="0" smtClean="0">
                <a:latin typeface="+mn-lt"/>
              </a:rPr>
              <a:t> УПК д/с-СШ», управление по образованию, спорту и туризму райисполкома</a:t>
            </a: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729" y="2193246"/>
            <a:ext cx="3815046" cy="28612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3"/>
          <a:stretch/>
        </p:blipFill>
        <p:spPr>
          <a:xfrm rot="5400000">
            <a:off x="584860" y="1827837"/>
            <a:ext cx="3393674" cy="35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03012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Липский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336" y="5653796"/>
            <a:ext cx="7888088" cy="5400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«17 Сентября», </a:t>
            </a:r>
            <a:r>
              <a:rPr lang="ru-RU" sz="1400" dirty="0" err="1" smtClean="0">
                <a:latin typeface="+mn-lt"/>
              </a:rPr>
              <a:t>Липский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Липский</a:t>
            </a:r>
            <a:r>
              <a:rPr lang="ru-RU" sz="1400" dirty="0" smtClean="0">
                <a:latin typeface="+mn-lt"/>
              </a:rPr>
              <a:t> УПК д/с-СШ», управление по труду, занятости и социальной защите райисполкома</a:t>
            </a: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08" y="1793565"/>
            <a:ext cx="6696744" cy="37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03012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Могила неизвестного солдата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Несвижский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003012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336" y="511373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УП «</a:t>
            </a:r>
            <a:r>
              <a:rPr lang="ru-RU" sz="1400" dirty="0" err="1" smtClean="0">
                <a:latin typeface="+mn-lt"/>
              </a:rPr>
              <a:t>Несвижское</a:t>
            </a:r>
            <a:r>
              <a:rPr lang="ru-RU" sz="1400" dirty="0" smtClean="0">
                <a:latin typeface="+mn-lt"/>
              </a:rPr>
              <a:t> ЖКХ»,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Несвижская</a:t>
            </a:r>
            <a:r>
              <a:rPr lang="ru-RU" sz="1400" dirty="0" smtClean="0">
                <a:latin typeface="+mn-lt"/>
              </a:rPr>
              <a:t> гимназия», отдел идеологической работы, культуры и по делам молодежи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98368" y="5229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 err="1" smtClean="0">
                <a:latin typeface="+mn-lt"/>
              </a:rPr>
              <a:t>райагросервис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</a:t>
            </a:r>
            <a:r>
              <a:rPr lang="ru-RU" sz="1400" dirty="0" err="1" smtClean="0">
                <a:latin typeface="+mn-lt"/>
              </a:rPr>
              <a:t>Славковский</a:t>
            </a:r>
            <a:r>
              <a:rPr lang="ru-RU" sz="1400" dirty="0" smtClean="0">
                <a:latin typeface="+mn-lt"/>
              </a:rPr>
              <a:t> сельский клуб,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>
          <a:xfrm>
            <a:off x="767340" y="1844078"/>
            <a:ext cx="3325363" cy="3241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42" y="1969216"/>
            <a:ext cx="3992229" cy="2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03012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Памятная стела Герою Советского Союза Лещенко Н.П. за освобождение </a:t>
            </a:r>
            <a:r>
              <a:rPr lang="ru-RU" sz="1700" dirty="0" err="1" smtClean="0"/>
              <a:t>г.Несвижа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Несвижский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03904" y="768152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336" y="511373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РУСП «Минское </a:t>
            </a:r>
            <a:r>
              <a:rPr lang="ru-RU" sz="1400" dirty="0" err="1" smtClean="0">
                <a:latin typeface="+mn-lt"/>
              </a:rPr>
              <a:t>племпредприятие</a:t>
            </a:r>
            <a:r>
              <a:rPr lang="ru-RU" sz="1400" dirty="0" smtClean="0">
                <a:latin typeface="+mn-lt"/>
              </a:rPr>
              <a:t>»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филиал,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Несвижская</a:t>
            </a:r>
            <a:r>
              <a:rPr lang="ru-RU" sz="1400" dirty="0" smtClean="0">
                <a:latin typeface="+mn-lt"/>
              </a:rPr>
              <a:t> гимназия», центр народного творчества, отдел идеологической работы, культуры и по делам молодежи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04792" y="508401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 err="1" smtClean="0">
                <a:latin typeface="+mn-lt"/>
              </a:rPr>
              <a:t>райагросервис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Карцевичская</a:t>
            </a:r>
            <a:r>
              <a:rPr lang="ru-RU" sz="1400" dirty="0" smtClean="0">
                <a:latin typeface="+mn-lt"/>
              </a:rPr>
              <a:t> СШ»,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2050" name="Picture 2" descr="C:\Users\User\Desktop\IMG-f3da6482b81cb076f39883ff899cae6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36835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9489"/>
            <a:ext cx="2767218" cy="36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63310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Могила рядового </a:t>
            </a:r>
            <a:r>
              <a:rPr lang="ru-RU" sz="1700" dirty="0" err="1" smtClean="0"/>
              <a:t>Г.Репина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Несвижский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03904" y="86331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жертв фашизма</a:t>
            </a:r>
            <a:endParaRPr lang="ru-RU" sz="17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98368" y="5228392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 err="1" smtClean="0">
                <a:latin typeface="+mn-lt"/>
              </a:rPr>
              <a:t>райагросервис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Карцевичская</a:t>
            </a:r>
            <a:r>
              <a:rPr lang="ru-RU" sz="1400" dirty="0" smtClean="0">
                <a:latin typeface="+mn-lt"/>
              </a:rPr>
              <a:t> СШ»,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9552" y="523641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 err="1" smtClean="0">
                <a:latin typeface="+mn-lt"/>
              </a:rPr>
              <a:t>райагросервис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Карцевичская</a:t>
            </a:r>
            <a:r>
              <a:rPr lang="ru-RU" sz="1400" dirty="0" smtClean="0">
                <a:latin typeface="+mn-lt"/>
              </a:rPr>
              <a:t> СШ»,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1" y="1628800"/>
            <a:ext cx="2670126" cy="3560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61522"/>
            <a:ext cx="4533251" cy="33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63310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Могила воина-интернационалиста Ю.М. Мостовского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Несвижский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9552" y="5236416"/>
            <a:ext cx="7848872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ГУО «</a:t>
            </a:r>
            <a:r>
              <a:rPr lang="ru-RU" sz="1400" dirty="0" err="1" smtClean="0">
                <a:latin typeface="+mn-lt"/>
              </a:rPr>
              <a:t>Несвижская</a:t>
            </a:r>
            <a:r>
              <a:rPr lang="ru-RU" sz="1400" dirty="0" smtClean="0">
                <a:latin typeface="+mn-lt"/>
              </a:rPr>
              <a:t> гимназия»,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/>
          <a:stretch/>
        </p:blipFill>
        <p:spPr bwMode="auto">
          <a:xfrm>
            <a:off x="3851920" y="1614870"/>
            <a:ext cx="4127376" cy="36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2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42448" cy="7269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поселковый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2464"/>
            <a:ext cx="4248472" cy="9361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Братская могила советских воинов и партизан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2120" y="4869160"/>
            <a:ext cx="4392488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сахарный комбинат»,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поселковый исполнительный комитет, УП «</a:t>
            </a:r>
            <a:r>
              <a:rPr lang="ru-RU" sz="1400" dirty="0" err="1" smtClean="0">
                <a:latin typeface="+mn-lt"/>
              </a:rPr>
              <a:t>Несвижское</a:t>
            </a:r>
            <a:r>
              <a:rPr lang="ru-RU" sz="1400" dirty="0" smtClean="0">
                <a:latin typeface="+mn-lt"/>
              </a:rPr>
              <a:t> ЖКХ», ГУО «Средняя школа №1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60032" y="1092586"/>
            <a:ext cx="3888432" cy="7522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Могила неизвестного солдата</a:t>
            </a:r>
            <a:endParaRPr lang="ru-RU" sz="2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32040" y="5150189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kern="1400" dirty="0" smtClean="0">
                <a:latin typeface="+mn-lt"/>
              </a:rPr>
              <a:t>Ответственные:</a:t>
            </a:r>
            <a:r>
              <a:rPr lang="ru-RU" sz="1400" kern="1400" dirty="0" smtClean="0">
                <a:latin typeface="+mn-lt"/>
              </a:rPr>
              <a:t> ОАО «</a:t>
            </a:r>
            <a:r>
              <a:rPr lang="ru-RU" sz="1400" kern="1400" dirty="0" err="1" smtClean="0">
                <a:latin typeface="+mn-lt"/>
              </a:rPr>
              <a:t>Городейский</a:t>
            </a:r>
            <a:r>
              <a:rPr lang="ru-RU" sz="1400" kern="1400" dirty="0" smtClean="0">
                <a:latin typeface="+mn-lt"/>
              </a:rPr>
              <a:t> сахарный комбинат», </a:t>
            </a:r>
            <a:r>
              <a:rPr lang="ru-RU" sz="1400" kern="1400" dirty="0" err="1" smtClean="0">
                <a:latin typeface="+mn-lt"/>
              </a:rPr>
              <a:t>Городейский</a:t>
            </a:r>
            <a:r>
              <a:rPr lang="ru-RU" sz="1400" kern="1400" dirty="0" smtClean="0">
                <a:latin typeface="+mn-lt"/>
              </a:rPr>
              <a:t> поселковый исполнительный комитет, учреждение </a:t>
            </a:r>
            <a:r>
              <a:rPr lang="ru-RU" sz="1400" kern="1400" dirty="0" err="1" smtClean="0">
                <a:latin typeface="+mn-lt"/>
              </a:rPr>
              <a:t>здароохранения</a:t>
            </a:r>
            <a:r>
              <a:rPr lang="ru-RU" sz="1400" kern="1400" dirty="0" smtClean="0">
                <a:latin typeface="+mn-lt"/>
              </a:rPr>
              <a:t> «</a:t>
            </a:r>
            <a:r>
              <a:rPr lang="ru-RU" sz="1400" kern="1400" dirty="0" err="1" smtClean="0">
                <a:latin typeface="+mn-lt"/>
              </a:rPr>
              <a:t>Несвижская</a:t>
            </a:r>
            <a:r>
              <a:rPr lang="ru-RU" sz="1400" kern="1400" dirty="0" smtClean="0">
                <a:latin typeface="+mn-lt"/>
              </a:rPr>
              <a:t> центральная районная больница», ГУО «Средняя школа №1 </a:t>
            </a:r>
            <a:r>
              <a:rPr lang="ru-RU" sz="1400" kern="1400" dirty="0" err="1" smtClean="0">
                <a:latin typeface="+mn-lt"/>
              </a:rPr>
              <a:t>г.п.Городея</a:t>
            </a:r>
            <a:r>
              <a:rPr lang="ru-RU" sz="1400" kern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kern="1400" dirty="0">
              <a:latin typeface="+mn-lt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3" y="2129392"/>
            <a:ext cx="4325323" cy="2739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46" y="2098568"/>
            <a:ext cx="3725644" cy="279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3672408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семьи </a:t>
            </a:r>
            <a:r>
              <a:rPr lang="ru-RU" sz="1700" dirty="0" err="1" smtClean="0"/>
              <a:t>Некрашей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Сейловичский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03904" y="86331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336" y="5113736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Сейловичи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Сейловичский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Сейловичский</a:t>
            </a:r>
            <a:r>
              <a:rPr lang="ru-RU" sz="1400" dirty="0" smtClean="0">
                <a:latin typeface="+mn-lt"/>
              </a:rPr>
              <a:t> УПК д/с-СШ», отдел идеологической работы, культуры и по делам молодежи райисполкома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3920" y="5229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ЗАО «Агрокомбинат </a:t>
            </a:r>
            <a:r>
              <a:rPr lang="ru-RU" sz="1400" dirty="0" err="1" smtClean="0">
                <a:latin typeface="+mn-lt"/>
              </a:rPr>
              <a:t>Несвижский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Сейловичский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Новоселковский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>
                <a:latin typeface="+mn-lt"/>
              </a:rPr>
              <a:t>отдел 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6" name="AutoShape 2" descr="https://ms8.g-cloud.by/roundcube/?_task=mail&amp;_mbox=%26BBoEQQQ1BD0EOARP-&amp;_uid=83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ttps://ms8.g-cloud.by/roundcube/?_task=mail&amp;_mbox=%26BBoEQQQ1BD0EOARP-&amp;_uid=83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https://ms8.g-cloud.by/roundcube/?_task=mail&amp;_mbox=%26BBoEQQQ1BD0EOARP-&amp;_uid=83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55" y="1645516"/>
            <a:ext cx="2733768" cy="36450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r="30811"/>
          <a:stretch/>
        </p:blipFill>
        <p:spPr>
          <a:xfrm>
            <a:off x="853877" y="1654089"/>
            <a:ext cx="3160237" cy="34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3672408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жертв фашизма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Сейловичский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03904" y="86331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3920" y="5229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Юшевичи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Сейловичский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Затурьянский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Юшевичский</a:t>
            </a:r>
            <a:r>
              <a:rPr lang="ru-RU" sz="1400" dirty="0" smtClean="0">
                <a:latin typeface="+mn-lt"/>
              </a:rPr>
              <a:t> СДК,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336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Юшевичи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Сейловичский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Затурьянский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Юшевичский</a:t>
            </a:r>
            <a:r>
              <a:rPr lang="ru-RU" sz="1400" dirty="0" smtClean="0">
                <a:latin typeface="+mn-lt"/>
              </a:rPr>
              <a:t> СДК,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4525547" y="1630600"/>
            <a:ext cx="4157726" cy="3703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5" y="1639942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3672408" cy="828926"/>
          </a:xfrm>
        </p:spPr>
        <p:txBody>
          <a:bodyPr>
            <a:normAutofit lnSpcReduction="10000"/>
          </a:bodyPr>
          <a:lstStyle/>
          <a:p>
            <a:r>
              <a:rPr lang="ru-RU" sz="1700" dirty="0" smtClean="0"/>
              <a:t>Братская могила жертв умерших от ран и тяжелых болезней в 1944-1946 гг. 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Сновский</a:t>
            </a:r>
            <a:r>
              <a:rPr lang="ru-RU" sz="2400" b="1" dirty="0" smtClean="0">
                <a:latin typeface="+mn-lt"/>
              </a:rPr>
              <a:t> 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03904" y="667334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советских воинов</a:t>
            </a:r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336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СПК «АК Снов»,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Сновская</a:t>
            </a:r>
            <a:r>
              <a:rPr lang="ru-RU" sz="1400" dirty="0" smtClean="0">
                <a:latin typeface="+mn-lt"/>
              </a:rPr>
              <a:t> СШ», ГУК «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СЦК»,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65208" y="5093872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СПК «АК Снов»,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Сновская</a:t>
            </a:r>
            <a:r>
              <a:rPr lang="ru-RU" sz="1400" dirty="0" smtClean="0">
                <a:latin typeface="+mn-lt"/>
              </a:rPr>
              <a:t> СШ»,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0" y="1979222"/>
            <a:ext cx="3923928" cy="2942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00" y="1862708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3672408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солдат русской армии. Могила Красноармейцев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Сновский</a:t>
            </a:r>
            <a:r>
              <a:rPr lang="ru-RU" sz="2400" b="1" dirty="0" smtClean="0">
                <a:latin typeface="+mn-lt"/>
              </a:rPr>
              <a:t> 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35996" y="767974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жертв фашизма</a:t>
            </a:r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336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СПК «АК Снов»,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Сновская</a:t>
            </a:r>
            <a:r>
              <a:rPr lang="ru-RU" sz="1400" dirty="0" smtClean="0">
                <a:latin typeface="+mn-lt"/>
              </a:rPr>
              <a:t> СШ»,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2048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СПК «АК Снов»,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Сновская</a:t>
            </a:r>
            <a:r>
              <a:rPr lang="ru-RU" sz="1400" dirty="0" smtClean="0">
                <a:latin typeface="+mn-lt"/>
              </a:rPr>
              <a:t> СШ»,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13" y="1790091"/>
            <a:ext cx="4335160" cy="3251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5" y="1854611"/>
            <a:ext cx="4043941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915" r="55153" b="11219"/>
          <a:stretch/>
        </p:blipFill>
        <p:spPr>
          <a:xfrm>
            <a:off x="5580112" y="1042913"/>
            <a:ext cx="2126564" cy="467017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Сновский</a:t>
            </a:r>
            <a:r>
              <a:rPr lang="ru-RU" sz="2400" b="1" dirty="0" smtClean="0">
                <a:latin typeface="+mn-lt"/>
              </a:rPr>
              <a:t> 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336" y="5248200"/>
            <a:ext cx="802568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СПК «АК Снов»,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            ГУО «</a:t>
            </a:r>
            <a:r>
              <a:rPr lang="ru-RU" sz="1400" dirty="0" err="1" smtClean="0">
                <a:latin typeface="+mn-lt"/>
              </a:rPr>
              <a:t>Погорельцевская</a:t>
            </a:r>
            <a:r>
              <a:rPr lang="ru-RU" sz="1400" dirty="0" smtClean="0">
                <a:latin typeface="+mn-lt"/>
              </a:rPr>
              <a:t> СШ»,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5536" y="1042913"/>
            <a:ext cx="7128792" cy="8289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Могила воина-интернационалиста </a:t>
            </a:r>
            <a:r>
              <a:rPr lang="ru-RU" sz="1700" dirty="0" err="1" smtClean="0"/>
              <a:t>В.И.Слысенко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7285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42913"/>
            <a:ext cx="3672408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 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Сновский</a:t>
            </a:r>
            <a:r>
              <a:rPr lang="ru-RU" sz="2400" b="1" dirty="0" smtClean="0">
                <a:latin typeface="+mn-lt"/>
              </a:rPr>
              <a:t> 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39412" y="86331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советских воинов</a:t>
            </a:r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336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Грицкевичи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Грицкевичский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Грицкевичский</a:t>
            </a:r>
            <a:r>
              <a:rPr lang="ru-RU" sz="1400" dirty="0" smtClean="0">
                <a:latin typeface="+mn-lt"/>
              </a:rPr>
              <a:t> СДК,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57192" y="5281272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ОАО «</a:t>
            </a:r>
            <a:r>
              <a:rPr lang="ru-RU" sz="1400" dirty="0" err="1" smtClean="0">
                <a:latin typeface="+mn-lt"/>
              </a:rPr>
              <a:t>Грицкевичи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 err="1" smtClean="0">
                <a:latin typeface="+mn-lt"/>
              </a:rPr>
              <a:t>Сновский</a:t>
            </a:r>
            <a:r>
              <a:rPr lang="ru-RU" sz="1400" dirty="0" smtClean="0">
                <a:latin typeface="+mn-lt"/>
              </a:rPr>
              <a:t> сельский исполнительный комитет, ГУО «</a:t>
            </a:r>
            <a:r>
              <a:rPr lang="ru-RU" sz="1400" dirty="0" err="1" smtClean="0">
                <a:latin typeface="+mn-lt"/>
              </a:rPr>
              <a:t>Грицкевичский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Грицкевичский</a:t>
            </a:r>
            <a:r>
              <a:rPr lang="ru-RU" sz="1400" dirty="0" smtClean="0">
                <a:latin typeface="+mn-lt"/>
              </a:rPr>
              <a:t> СДК,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16386" name="Picture 2" descr="C:\Users\User\Desktop\воинские захоронения\20220420_1132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1" r="26677" b="1146"/>
          <a:stretch/>
        </p:blipFill>
        <p:spPr bwMode="auto">
          <a:xfrm>
            <a:off x="4529684" y="1769599"/>
            <a:ext cx="4331964" cy="31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87858"/>
            <a:ext cx="4157870" cy="31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4140460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Братская могила советских воинов                  и партизан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35996" y="767974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жертв фашизма</a:t>
            </a:r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336" y="511216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УП «</a:t>
            </a:r>
            <a:r>
              <a:rPr lang="ru-RU" sz="1400" dirty="0" err="1" smtClean="0">
                <a:latin typeface="+mn-lt"/>
              </a:rPr>
              <a:t>Несвижмское</a:t>
            </a:r>
            <a:r>
              <a:rPr lang="ru-RU" sz="1400" dirty="0" smtClean="0">
                <a:latin typeface="+mn-lt"/>
              </a:rPr>
              <a:t> ЖКХ»,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2048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>
                <a:latin typeface="+mn-lt"/>
              </a:rPr>
              <a:t>УП «</a:t>
            </a:r>
            <a:r>
              <a:rPr lang="ru-RU" sz="1400" dirty="0" err="1">
                <a:latin typeface="+mn-lt"/>
              </a:rPr>
              <a:t>Несвижмское</a:t>
            </a:r>
            <a:r>
              <a:rPr lang="ru-RU" sz="1400" dirty="0">
                <a:latin typeface="+mn-lt"/>
              </a:rPr>
              <a:t> ЖКХ», </a:t>
            </a:r>
            <a:r>
              <a:rPr lang="ru-RU" sz="1400" dirty="0" smtClean="0">
                <a:latin typeface="+mn-lt"/>
              </a:rPr>
              <a:t>ГУО «СШ №3 </a:t>
            </a:r>
            <a:r>
              <a:rPr lang="ru-RU" sz="1400" dirty="0" err="1" smtClean="0">
                <a:latin typeface="+mn-lt"/>
              </a:rPr>
              <a:t>г.Несвижа</a:t>
            </a:r>
            <a:r>
              <a:rPr lang="ru-RU" sz="1400" dirty="0" smtClean="0">
                <a:latin typeface="+mn-lt"/>
              </a:rPr>
              <a:t>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5"/>
          <a:stretch/>
        </p:blipFill>
        <p:spPr>
          <a:xfrm>
            <a:off x="747606" y="1769889"/>
            <a:ext cx="3641222" cy="36968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53945"/>
            <a:ext cx="2783490" cy="37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4140460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Стела «Освобождение»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731" y="5085184"/>
            <a:ext cx="8508285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УП «</a:t>
            </a:r>
            <a:r>
              <a:rPr lang="ru-RU" sz="1400" dirty="0" err="1" smtClean="0">
                <a:latin typeface="+mn-lt"/>
              </a:rPr>
              <a:t>Несвижмское</a:t>
            </a:r>
            <a:r>
              <a:rPr lang="ru-RU" sz="1400" dirty="0" smtClean="0">
                <a:latin typeface="+mn-lt"/>
              </a:rPr>
              <a:t> ЖКХ», ГУО «СШ №1 </a:t>
            </a:r>
            <a:r>
              <a:rPr lang="ru-RU" sz="1400" dirty="0" err="1" smtClean="0">
                <a:latin typeface="+mn-lt"/>
              </a:rPr>
              <a:t>г.Несвиж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>
                <a:latin typeface="+mn-lt"/>
              </a:rPr>
              <a:t>отдел идеологической работы </a:t>
            </a:r>
            <a:r>
              <a:rPr lang="ru-RU" sz="1400" dirty="0" smtClean="0">
                <a:latin typeface="+mn-lt"/>
              </a:rPr>
              <a:t>культуры </a:t>
            </a:r>
            <a:r>
              <a:rPr lang="ru-RU" sz="1400" dirty="0">
                <a:latin typeface="+mn-lt"/>
              </a:rPr>
              <a:t>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69" y="1407752"/>
            <a:ext cx="3106139" cy="41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9135" y="5150065"/>
            <a:ext cx="8536721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>
                <a:latin typeface="+mn-lt"/>
              </a:rPr>
              <a:t>УП «</a:t>
            </a:r>
            <a:r>
              <a:rPr lang="ru-RU" sz="1400" dirty="0" err="1">
                <a:latin typeface="+mn-lt"/>
              </a:rPr>
              <a:t>Несвижмское</a:t>
            </a:r>
            <a:r>
              <a:rPr lang="ru-RU" sz="1400" dirty="0">
                <a:latin typeface="+mn-lt"/>
              </a:rPr>
              <a:t> ЖКХ», </a:t>
            </a:r>
            <a:r>
              <a:rPr lang="ru-RU" sz="1400" dirty="0" smtClean="0">
                <a:latin typeface="+mn-lt"/>
              </a:rPr>
              <a:t>Несвижский РОЧС,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5536" y="647349"/>
            <a:ext cx="781286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Памятный знак жертвам фашизма на месте их казни</a:t>
            </a:r>
            <a:endParaRPr lang="ru-RU" sz="1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95335"/>
            <a:ext cx="4302062" cy="2868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5" y="1558606"/>
            <a:ext cx="4446881" cy="33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42913"/>
            <a:ext cx="4140460" cy="828926"/>
          </a:xfrm>
        </p:spPr>
        <p:txBody>
          <a:bodyPr>
            <a:normAutofit/>
          </a:bodyPr>
          <a:lstStyle/>
          <a:p>
            <a:r>
              <a:rPr lang="ru-RU" sz="1700" dirty="0"/>
              <a:t>Памятный знак жертвам фашизма на месте их казни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14260" y="86331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Памятный знак жертвам фашизма на месте их казни</a:t>
            </a:r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67592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УП «</a:t>
            </a:r>
            <a:r>
              <a:rPr lang="ru-RU" sz="1400" dirty="0" err="1" smtClean="0">
                <a:latin typeface="+mn-lt"/>
              </a:rPr>
              <a:t>Несвижмское</a:t>
            </a:r>
            <a:r>
              <a:rPr lang="ru-RU" sz="1400" dirty="0" smtClean="0">
                <a:latin typeface="+mn-lt"/>
              </a:rPr>
              <a:t> ЖКХ», ГУО «</a:t>
            </a:r>
            <a:r>
              <a:rPr lang="ru-RU" sz="1400" dirty="0" err="1" smtClean="0">
                <a:latin typeface="+mn-lt"/>
              </a:rPr>
              <a:t>Несвижская</a:t>
            </a:r>
            <a:r>
              <a:rPr lang="ru-RU" sz="1400" dirty="0" smtClean="0">
                <a:latin typeface="+mn-lt"/>
              </a:rPr>
              <a:t> гимназия», </a:t>
            </a:r>
            <a:r>
              <a:rPr lang="ru-RU" sz="1400" dirty="0">
                <a:latin typeface="+mn-lt"/>
              </a:rPr>
              <a:t>отдел идеологической работы </a:t>
            </a:r>
            <a:r>
              <a:rPr lang="ru-RU" sz="1400" dirty="0" smtClean="0">
                <a:latin typeface="+mn-lt"/>
              </a:rPr>
              <a:t>культуры </a:t>
            </a:r>
            <a:r>
              <a:rPr lang="ru-RU" sz="1400" dirty="0">
                <a:latin typeface="+mn-lt"/>
              </a:rPr>
              <a:t>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2048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>
                <a:latin typeface="+mn-lt"/>
              </a:rPr>
              <a:t>УП «</a:t>
            </a:r>
            <a:r>
              <a:rPr lang="ru-RU" sz="1400" dirty="0" err="1">
                <a:latin typeface="+mn-lt"/>
              </a:rPr>
              <a:t>Несвижмское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ЖКХ»,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pic>
        <p:nvPicPr>
          <p:cNvPr id="17410" name="Picture 2" descr="C:\Users\User\Desktop\воинские захоронения\IMG-e8ff8653a7a6101061562e5c9f9b6240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r="15349" b="34116"/>
          <a:stretch/>
        </p:blipFill>
        <p:spPr bwMode="auto">
          <a:xfrm>
            <a:off x="999640" y="1700808"/>
            <a:ext cx="3240360" cy="3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6" r="25263"/>
          <a:stretch/>
        </p:blipFill>
        <p:spPr>
          <a:xfrm rot="5400000">
            <a:off x="4760383" y="1700578"/>
            <a:ext cx="3797616" cy="38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12" y="1268760"/>
            <a:ext cx="4320480" cy="86409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Место казни жертв фашизма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поселковый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сахарный комбинат»,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поселковый исполнительный комитет, УП «</a:t>
            </a:r>
            <a:r>
              <a:rPr lang="ru-RU" sz="1400" dirty="0" err="1" smtClean="0">
                <a:latin typeface="+mn-lt"/>
              </a:rPr>
              <a:t>Несвижское</a:t>
            </a:r>
            <a:r>
              <a:rPr lang="ru-RU" sz="1400" dirty="0" smtClean="0">
                <a:latin typeface="+mn-lt"/>
              </a:rPr>
              <a:t> ЖКХ», ГУО «</a:t>
            </a:r>
            <a:r>
              <a:rPr lang="ru-RU" sz="1400" dirty="0" err="1" smtClean="0">
                <a:latin typeface="+mn-lt"/>
              </a:rPr>
              <a:t>Городейская</a:t>
            </a:r>
            <a:r>
              <a:rPr lang="ru-RU" sz="1400" dirty="0" smtClean="0">
                <a:latin typeface="+mn-lt"/>
              </a:rPr>
              <a:t> вспомогательная школа-интернат»,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02216" y="1196752"/>
            <a:ext cx="4752528" cy="10081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Братская</a:t>
            </a:r>
            <a:r>
              <a:rPr lang="ru-RU" dirty="0" smtClean="0"/>
              <a:t> </a:t>
            </a:r>
            <a:r>
              <a:rPr lang="ru-RU" sz="2000" dirty="0" smtClean="0"/>
              <a:t>могила жертв фашизма</a:t>
            </a:r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58280" y="5013176"/>
            <a:ext cx="4275824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«Городея»,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поселковый исполнительный комитет,                                 УП «</a:t>
            </a:r>
            <a:r>
              <a:rPr lang="ru-RU" sz="1400" dirty="0" err="1" smtClean="0">
                <a:latin typeface="+mn-lt"/>
              </a:rPr>
              <a:t>Несвижское</a:t>
            </a:r>
            <a:r>
              <a:rPr lang="ru-RU" sz="1400" dirty="0" smtClean="0">
                <a:latin typeface="+mn-lt"/>
              </a:rPr>
              <a:t> ЖКХ», ГУО «Средняя школа №2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80" y="1992765"/>
            <a:ext cx="3973165" cy="2979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1" y="2006908"/>
            <a:ext cx="4008356" cy="30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95334"/>
            <a:ext cx="4140460" cy="828926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Могила </a:t>
            </a:r>
            <a:r>
              <a:rPr lang="ru-RU" sz="1700" dirty="0" err="1" smtClean="0"/>
              <a:t>А.А.Савченко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67592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 smtClean="0">
                <a:latin typeface="+mn-lt"/>
              </a:rPr>
              <a:t>УП «</a:t>
            </a:r>
            <a:r>
              <a:rPr lang="ru-RU" sz="1400" dirty="0" err="1" smtClean="0">
                <a:latin typeface="+mn-lt"/>
              </a:rPr>
              <a:t>Несвижмское</a:t>
            </a:r>
            <a:r>
              <a:rPr lang="ru-RU" sz="1400" dirty="0" smtClean="0">
                <a:latin typeface="+mn-lt"/>
              </a:rPr>
              <a:t> ЖКХ», ГУО «СШ №3 </a:t>
            </a:r>
            <a:r>
              <a:rPr lang="ru-RU" sz="1400" dirty="0" err="1" smtClean="0">
                <a:latin typeface="+mn-lt"/>
              </a:rPr>
              <a:t>г.Несвижа</a:t>
            </a:r>
            <a:r>
              <a:rPr lang="ru-RU" sz="1400" dirty="0" smtClean="0">
                <a:latin typeface="+mn-lt"/>
              </a:rPr>
              <a:t>», </a:t>
            </a:r>
            <a:r>
              <a:rPr lang="ru-RU" sz="1400" dirty="0">
                <a:latin typeface="+mn-lt"/>
              </a:rPr>
              <a:t>отдел идеологической работы </a:t>
            </a:r>
            <a:r>
              <a:rPr lang="ru-RU" sz="1400" dirty="0" smtClean="0">
                <a:latin typeface="+mn-lt"/>
              </a:rPr>
              <a:t>культуры </a:t>
            </a:r>
            <a:r>
              <a:rPr lang="ru-RU" sz="1400" dirty="0">
                <a:latin typeface="+mn-lt"/>
              </a:rPr>
              <a:t>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2048" y="5248200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>
                <a:latin typeface="+mn-lt"/>
              </a:rPr>
              <a:t>УП «</a:t>
            </a:r>
            <a:r>
              <a:rPr lang="ru-RU" sz="1400" dirty="0" err="1">
                <a:latin typeface="+mn-lt"/>
              </a:rPr>
              <a:t>Несвижмское</a:t>
            </a:r>
            <a:r>
              <a:rPr lang="ru-RU" sz="1400" dirty="0">
                <a:latin typeface="+mn-lt"/>
              </a:rPr>
              <a:t> ЖКХ</a:t>
            </a:r>
            <a:r>
              <a:rPr lang="ru-RU" sz="1400" dirty="0" smtClean="0">
                <a:latin typeface="+mn-lt"/>
              </a:rPr>
              <a:t>», ГУО «СШ № </a:t>
            </a:r>
            <a:r>
              <a:rPr lang="ru-RU" sz="1400" dirty="0" err="1" smtClean="0">
                <a:latin typeface="+mn-lt"/>
              </a:rPr>
              <a:t>г.Несвижа</a:t>
            </a:r>
            <a:r>
              <a:rPr lang="ru-RU" sz="1400" dirty="0" smtClean="0">
                <a:latin typeface="+mn-lt"/>
              </a:rPr>
              <a:t>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202312" y="815731"/>
            <a:ext cx="4679467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Памятный знак жертвам </a:t>
            </a:r>
            <a:r>
              <a:rPr lang="ru-RU" sz="1700" dirty="0" err="1" smtClean="0"/>
              <a:t>Несвижского</a:t>
            </a:r>
            <a:r>
              <a:rPr lang="ru-RU" sz="1700" dirty="0" smtClean="0"/>
              <a:t> гетто</a:t>
            </a:r>
            <a:endParaRPr lang="ru-RU" sz="1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7164"/>
          <a:stretch/>
        </p:blipFill>
        <p:spPr>
          <a:xfrm>
            <a:off x="699300" y="1671446"/>
            <a:ext cx="3253358" cy="38096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28" y="1646441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Город Несвиж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41852" y="5733256"/>
            <a:ext cx="7934652" cy="5950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 </a:t>
            </a:r>
            <a:r>
              <a:rPr lang="ru-RU" sz="1400" dirty="0">
                <a:latin typeface="+mn-lt"/>
              </a:rPr>
              <a:t>УП «</a:t>
            </a:r>
            <a:r>
              <a:rPr lang="ru-RU" sz="1400" dirty="0" err="1">
                <a:latin typeface="+mn-lt"/>
              </a:rPr>
              <a:t>Несвижмское</a:t>
            </a:r>
            <a:r>
              <a:rPr lang="ru-RU" sz="1400" dirty="0">
                <a:latin typeface="+mn-lt"/>
              </a:rPr>
              <a:t> ЖКХ</a:t>
            </a:r>
            <a:r>
              <a:rPr lang="ru-RU" sz="1400" dirty="0" smtClean="0">
                <a:latin typeface="+mn-lt"/>
              </a:rPr>
              <a:t>», ГУО «СШ №3 </a:t>
            </a:r>
            <a:r>
              <a:rPr lang="ru-RU" sz="1400" dirty="0" err="1" smtClean="0">
                <a:latin typeface="+mn-lt"/>
              </a:rPr>
              <a:t>г.Несвижа</a:t>
            </a:r>
            <a:r>
              <a:rPr lang="ru-RU" sz="1400" dirty="0" smtClean="0">
                <a:latin typeface="+mn-lt"/>
              </a:rPr>
              <a:t>», отдел </a:t>
            </a:r>
            <a:r>
              <a:rPr lang="ru-RU" sz="1400" dirty="0">
                <a:latin typeface="+mn-lt"/>
              </a:rPr>
              <a:t>идеологической работы, культуры и по делам молодежи райисполкома</a:t>
            </a:r>
          </a:p>
          <a:p>
            <a:pPr algn="just">
              <a:lnSpc>
                <a:spcPts val="1100"/>
              </a:lnSpc>
            </a:pPr>
            <a:endParaRPr lang="ru-RU" sz="1400" dirty="0">
              <a:latin typeface="+mn-lt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33080" y="863310"/>
            <a:ext cx="4011756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Могилы воинов-интернационалистов</a:t>
            </a:r>
            <a:endParaRPr lang="ru-RU" sz="17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16195"/>
            <a:ext cx="3138760" cy="41850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90" y="1779712"/>
            <a:ext cx="267976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31640"/>
            <a:ext cx="7344816" cy="71318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Памятный знак жертвам Первой мировой войны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поселковый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25504" y="5301208"/>
            <a:ext cx="7416824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сахарный комбинат»,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поселковый исполнительный комитет, УП «</a:t>
            </a:r>
            <a:r>
              <a:rPr lang="ru-RU" sz="1400" dirty="0" err="1" smtClean="0">
                <a:latin typeface="+mn-lt"/>
              </a:rPr>
              <a:t>Несвижское</a:t>
            </a:r>
            <a:r>
              <a:rPr lang="ru-RU" sz="1400" dirty="0" smtClean="0">
                <a:latin typeface="+mn-lt"/>
              </a:rPr>
              <a:t> ЖКХ», ГУО «Средняя школа №1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88" y="1916833"/>
            <a:ext cx="65475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48172"/>
            <a:ext cx="3366128" cy="14401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Братская могила партизан и жертв фашизма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27984" y="1207299"/>
            <a:ext cx="3672408" cy="936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Братская могила советских военнопленных</a:t>
            </a:r>
            <a:endParaRPr lang="ru-RU" sz="2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«Городея»,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Лысицкий</a:t>
            </a:r>
            <a:r>
              <a:rPr lang="ru-RU" sz="1400" dirty="0" smtClean="0">
                <a:latin typeface="+mn-lt"/>
              </a:rPr>
              <a:t>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70896" y="5033728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«Городея»,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ГУО «СШ №2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03" y="1958079"/>
            <a:ext cx="2529026" cy="33720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26" y="1970766"/>
            <a:ext cx="2443725" cy="3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Братская могила партизан и жертв фашизма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316898" y="1275362"/>
            <a:ext cx="4242048" cy="936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Захоронение военнослужащих польской армии </a:t>
            </a:r>
            <a:endParaRPr lang="ru-RU" sz="2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ГП «ЭБ «Свекловичная»,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«СШ №1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65144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ГП «ЭБ «Свекловичная»,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«СШ №1 </a:t>
            </a:r>
            <a:r>
              <a:rPr lang="ru-RU" sz="1400" dirty="0" err="1" smtClean="0">
                <a:latin typeface="+mn-lt"/>
              </a:rPr>
              <a:t>г.п.Городея</a:t>
            </a:r>
            <a:r>
              <a:rPr lang="ru-RU" sz="1400" dirty="0" smtClean="0">
                <a:latin typeface="+mn-lt"/>
              </a:rPr>
              <a:t>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b="9736"/>
          <a:stretch/>
        </p:blipFill>
        <p:spPr>
          <a:xfrm>
            <a:off x="4719384" y="2192789"/>
            <a:ext cx="4094112" cy="3048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b="9088"/>
          <a:stretch/>
        </p:blipFill>
        <p:spPr>
          <a:xfrm>
            <a:off x="238170" y="2192789"/>
            <a:ext cx="4349366" cy="30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 smtClean="0"/>
              <a:t>Братская могила </a:t>
            </a:r>
            <a:r>
              <a:rPr lang="ru-RU" sz="1700" dirty="0" err="1" smtClean="0"/>
              <a:t>В.Камаева</a:t>
            </a:r>
            <a:r>
              <a:rPr lang="ru-RU" sz="1700" dirty="0" smtClean="0"/>
              <a:t> и </a:t>
            </a:r>
            <a:r>
              <a:rPr lang="ru-RU" sz="1700" dirty="0" err="1" smtClean="0"/>
              <a:t>С.Горецкого</a:t>
            </a:r>
            <a:endParaRPr lang="ru-RU" sz="1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Несвижские</a:t>
            </a:r>
            <a:r>
              <a:rPr lang="ru-RU" sz="1400" dirty="0" smtClean="0">
                <a:latin typeface="+mn-lt"/>
              </a:rPr>
              <a:t> Островки»,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«Островский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2328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Несвижские</a:t>
            </a:r>
            <a:r>
              <a:rPr lang="ru-RU" sz="1400" dirty="0" smtClean="0">
                <a:latin typeface="+mn-lt"/>
              </a:rPr>
              <a:t> Островки»,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                              ГУО «Островский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2" name="AutoShape 2" descr="https://ms8.g-cloud.by/roundcube/?_task=mail&amp;_mbox=%26BBoEQQQ1BD0EOARP-&amp;_uid=82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 b="17432"/>
          <a:stretch/>
        </p:blipFill>
        <p:spPr>
          <a:xfrm>
            <a:off x="5717153" y="2089802"/>
            <a:ext cx="2738903" cy="3240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0603"/>
            <a:ext cx="2586317" cy="34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err="1" smtClean="0">
                <a:latin typeface="+mn-lt"/>
              </a:rPr>
              <a:t>Городейский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55576" y="5517232"/>
            <a:ext cx="7560840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</a:t>
            </a:r>
            <a:r>
              <a:rPr lang="ru-RU" sz="1400" dirty="0" err="1" smtClean="0">
                <a:latin typeface="+mn-lt"/>
              </a:rPr>
              <a:t>Несвижские</a:t>
            </a:r>
            <a:r>
              <a:rPr lang="ru-RU" sz="1400" dirty="0" smtClean="0">
                <a:latin typeface="+mn-lt"/>
              </a:rPr>
              <a:t> Островки», </a:t>
            </a:r>
            <a:r>
              <a:rPr lang="ru-RU" sz="1400" dirty="0" err="1" smtClean="0">
                <a:latin typeface="+mn-lt"/>
              </a:rPr>
              <a:t>Городейский</a:t>
            </a:r>
            <a:r>
              <a:rPr lang="ru-RU" sz="1400" dirty="0" smtClean="0">
                <a:latin typeface="+mn-lt"/>
              </a:rPr>
              <a:t> сельский исполнительный комитет, ГУО «Островский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>
          <a:xfrm>
            <a:off x="3923928" y="1260060"/>
            <a:ext cx="3867894" cy="43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9348"/>
            <a:ext cx="3672408" cy="1188132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Памятник погибшим землякам</a:t>
            </a:r>
            <a:endParaRPr lang="ru-RU" sz="17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404664"/>
            <a:ext cx="7842448" cy="726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</a:rPr>
              <a:t>Козловский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latin typeface="+mn-lt"/>
              </a:rPr>
              <a:t>сельский исполнительный комитет</a:t>
            </a:r>
            <a:endParaRPr lang="ru-RU" sz="2400" b="1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085184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latin typeface="+mn-lt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04792" y="1457376"/>
            <a:ext cx="4098032" cy="733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7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5085184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«НОВАЯ ЖИЗНЬ», Козловский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Оношковский</a:t>
            </a:r>
            <a:r>
              <a:rPr lang="ru-RU" sz="1400" dirty="0" smtClean="0">
                <a:latin typeface="+mn-lt"/>
              </a:rPr>
              <a:t> УПК д/с-СШ», </a:t>
            </a:r>
            <a:r>
              <a:rPr lang="ru-RU" sz="1400" dirty="0" err="1" smtClean="0">
                <a:latin typeface="+mn-lt"/>
              </a:rPr>
              <a:t>Оношковский</a:t>
            </a:r>
            <a:r>
              <a:rPr lang="ru-RU" sz="1400" dirty="0" smtClean="0">
                <a:latin typeface="+mn-lt"/>
              </a:rPr>
              <a:t> СДК,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88024" y="5033728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ts val="1100"/>
              </a:lnSpc>
            </a:pPr>
            <a:r>
              <a:rPr lang="ru-RU" sz="1400" b="1" dirty="0" smtClean="0">
                <a:latin typeface="+mn-lt"/>
              </a:rPr>
              <a:t>Ответственные:</a:t>
            </a:r>
            <a:r>
              <a:rPr lang="ru-RU" sz="1400" dirty="0" smtClean="0">
                <a:latin typeface="+mn-lt"/>
              </a:rPr>
              <a:t> ОАО «НОВАЯ ЖИЗНЬ», Козловский сельский исполнительный комитет,                               ГУО «</a:t>
            </a:r>
            <a:r>
              <a:rPr lang="ru-RU" sz="1400" dirty="0" err="1" smtClean="0">
                <a:latin typeface="+mn-lt"/>
              </a:rPr>
              <a:t>Оношковский</a:t>
            </a:r>
            <a:r>
              <a:rPr lang="ru-RU" sz="1400" dirty="0" smtClean="0">
                <a:latin typeface="+mn-lt"/>
              </a:rPr>
              <a:t> УПК д/с-СШ», отдел идеологической работы, культуры и по делам молодежи райисполкома </a:t>
            </a:r>
            <a:endParaRPr lang="ru-RU" sz="1400" dirty="0">
              <a:latin typeface="+mn-lt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11968" y="1131640"/>
            <a:ext cx="3672408" cy="11881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smtClean="0"/>
              <a:t>Памятник погибшим землякам</a:t>
            </a: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31100" b="11501"/>
          <a:stretch/>
        </p:blipFill>
        <p:spPr>
          <a:xfrm>
            <a:off x="4650111" y="2054101"/>
            <a:ext cx="4352591" cy="2822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25" y="1988840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1366</TotalTime>
  <Words>1737</Words>
  <Application>Microsoft Office PowerPoint</Application>
  <PresentationFormat>Экран (4:3)</PresentationFormat>
  <Paragraphs>133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Impact</vt:lpstr>
      <vt:lpstr>Times New Roman</vt:lpstr>
      <vt:lpstr>NewsPrint</vt:lpstr>
      <vt:lpstr>ВОИНСКИЕ ЗАХОРОНЕНИЯ, ПАМЯТНЫЕ МЕСТА   НЕСВИЖСКИЙ РАЙОН</vt:lpstr>
      <vt:lpstr>Городейский поселковый исполнительный комитет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ВОИНСКИЕ ЗАХОРОНЕНИЯ   НЕСВИЖСКИЙ РАЙОН</dc:title>
  <dc:creator>User</dc:creator>
  <cp:lastModifiedBy>User</cp:lastModifiedBy>
  <cp:revision>54</cp:revision>
  <dcterms:created xsi:type="dcterms:W3CDTF">2022-04-30T11:02:36Z</dcterms:created>
  <dcterms:modified xsi:type="dcterms:W3CDTF">2023-05-10T08:23:37Z</dcterms:modified>
</cp:coreProperties>
</file>