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5" d="100"/>
          <a:sy n="115" d="100"/>
        </p:scale>
        <p:origin x="384" y="114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F2A03-F89C-4B60-8A3B-F4993B0136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1B716E-36A6-4CFB-BC05-FF69387AE99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5836"/>
            <a:ext cx="12192000" cy="6863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8" y="-6106"/>
            <a:ext cx="12190941" cy="6870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1222763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24808" cy="6864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1761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3585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30138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админ</dc:creator>
  <cp:keywords/>
  <dc:description/>
  <dc:identifier/>
  <dc:language/>
  <cp:lastModifiedBy>Иван Иванов</cp:lastModifiedBy>
  <cp:revision>4</cp:revision>
  <dcterms:created xsi:type="dcterms:W3CDTF">2025-03-04T07:12:33Z</dcterms:created>
  <dcterms:modified xsi:type="dcterms:W3CDTF">2026-05-21T14:31:14Z</dcterms:modified>
  <cp:category/>
  <cp:contentStatus/>
  <cp:version/>
</cp:coreProperties>
</file>